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60648"/>
            <a:ext cx="8496944" cy="6336704"/>
          </a:xfrm>
        </p:spPr>
        <p:txBody>
          <a:bodyPr/>
          <a:lstStyle/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29-30 марта 2012 года в государственном университете им. М. </a:t>
            </a:r>
            <a:r>
              <a:rPr lang="ru-RU" dirty="0" err="1" smtClean="0">
                <a:solidFill>
                  <a:schemeClr val="tx1"/>
                </a:solidFill>
              </a:rPr>
              <a:t>Ауэзова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состоялась </a:t>
            </a:r>
            <a:r>
              <a:rPr lang="en-US" dirty="0" smtClean="0">
                <a:solidFill>
                  <a:schemeClr val="tx1"/>
                </a:solidFill>
              </a:rPr>
              <a:t>IV</a:t>
            </a:r>
            <a:r>
              <a:rPr lang="kk-KZ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Республиканская предметная олимпиада среди студентов высших учебных заведений Республики Казахстан.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Студенты 2 курса специальности «Ресторанное дело и гостиничный бизнес» Карагандинского экономического университета </a:t>
            </a:r>
            <a:r>
              <a:rPr lang="ru-RU" dirty="0" err="1" smtClean="0">
                <a:solidFill>
                  <a:schemeClr val="tx1"/>
                </a:solidFill>
              </a:rPr>
              <a:t>Казпотребсоюза</a:t>
            </a:r>
            <a:r>
              <a:rPr lang="ru-RU" dirty="0" smtClean="0">
                <a:solidFill>
                  <a:schemeClr val="tx1"/>
                </a:solidFill>
              </a:rPr>
              <a:t> заняли почетное 2 место.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Олимпиада предметная Шымкент\фото\DSC02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115733" cy="608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 олимпиаде принимало участие </a:t>
            </a:r>
            <a:r>
              <a:rPr lang="ru-RU" sz="3200" dirty="0" smtClean="0"/>
              <a:t>7 </a:t>
            </a:r>
            <a:r>
              <a:rPr lang="ru-RU" sz="3200" dirty="0" smtClean="0"/>
              <a:t>команд, представляющих вузы </a:t>
            </a:r>
            <a:r>
              <a:rPr lang="ru-RU" sz="3200" dirty="0" smtClean="0"/>
              <a:t>Казахстана.</a:t>
            </a:r>
            <a:r>
              <a:rPr lang="ru-RU" sz="3200" dirty="0" smtClean="0"/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Работы </a:t>
            </a:r>
            <a:r>
              <a:rPr lang="ru-RU" sz="3200" dirty="0" smtClean="0"/>
              <a:t>студентов оценивало весьма компетентное </a:t>
            </a:r>
            <a:r>
              <a:rPr lang="ru-RU" sz="3200" dirty="0" smtClean="0"/>
              <a:t>жюри.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Олимпиада предполагала командное и личное соревнование и проводилась в 2 этапах – тестирование и защита творческого проекта. </a:t>
            </a:r>
            <a:endParaRPr 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733256"/>
            <a:ext cx="8229600" cy="854968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Команда студентов специальности «Ресторанное дело и гостиничный бизнес» </a:t>
            </a:r>
            <a:r>
              <a:rPr lang="ru-RU" sz="1800" dirty="0" err="1" smtClean="0"/>
              <a:t>Канаева</a:t>
            </a:r>
            <a:r>
              <a:rPr lang="ru-RU" sz="1800" dirty="0" smtClean="0"/>
              <a:t> </a:t>
            </a:r>
            <a:r>
              <a:rPr lang="ru-RU" sz="1800" dirty="0" smtClean="0"/>
              <a:t>Ж</a:t>
            </a:r>
            <a:r>
              <a:rPr lang="ru-RU" sz="1800" dirty="0" smtClean="0"/>
              <a:t>улдыз, Спиридонов Андрей, Максименко Любовь и Фетисова Юлия на защите проекта «Студия национальной казахской кухни».</a:t>
            </a:r>
            <a:endParaRPr lang="ru-RU" sz="1800" dirty="0"/>
          </a:p>
        </p:txBody>
      </p:sp>
      <p:pic>
        <p:nvPicPr>
          <p:cNvPr id="2050" name="Picture 2" descr="H:\Олимпиада предметная Шымкент\фото\DSC020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8"/>
            <a:ext cx="7272808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021288"/>
            <a:ext cx="8229600" cy="50891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 командой Южно-Казахстанского университета им. М. </a:t>
            </a:r>
            <a:r>
              <a:rPr lang="ru-RU" sz="2000" dirty="0" err="1" smtClean="0"/>
              <a:t>Ауэзова</a:t>
            </a:r>
            <a:endParaRPr lang="ru-RU" sz="2000" dirty="0"/>
          </a:p>
        </p:txBody>
      </p:sp>
      <p:pic>
        <p:nvPicPr>
          <p:cNvPr id="3074" name="Picture 2" descr="H:\Олимпиада предметная Шымкент\фото\DSC020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7776864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Олимпиада предметная Шымкент\фото\DSC020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4295220" cy="572696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788024" y="404664"/>
            <a:ext cx="3981128" cy="612554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Благодарим ректора Карагандинского экономического университета </a:t>
            </a:r>
            <a:r>
              <a:rPr lang="ru-RU" sz="2000" dirty="0" err="1" smtClean="0"/>
              <a:t>д.э.н</a:t>
            </a:r>
            <a:r>
              <a:rPr lang="ru-RU" sz="2000" dirty="0" smtClean="0"/>
              <a:t>., профессора </a:t>
            </a:r>
            <a:r>
              <a:rPr lang="ru-RU" sz="2000" dirty="0" err="1" smtClean="0"/>
              <a:t>Аймагамбетова</a:t>
            </a:r>
            <a:r>
              <a:rPr lang="ru-RU" sz="2000" dirty="0" smtClean="0"/>
              <a:t> Е.Б. за предоставленную </a:t>
            </a:r>
            <a:r>
              <a:rPr lang="ru-RU" sz="2000" dirty="0" err="1" smtClean="0"/>
              <a:t>возмодность</a:t>
            </a:r>
            <a:r>
              <a:rPr lang="ru-RU" sz="2000" dirty="0" smtClean="0"/>
              <a:t> участия в </a:t>
            </a:r>
            <a:r>
              <a:rPr lang="en-US" sz="2000" dirty="0" smtClean="0"/>
              <a:t>IV</a:t>
            </a:r>
            <a:r>
              <a:rPr lang="ru-RU" sz="2000" dirty="0" smtClean="0"/>
              <a:t> </a:t>
            </a:r>
            <a:r>
              <a:rPr lang="ru-RU" sz="2000" dirty="0" smtClean="0"/>
              <a:t>республиканской предметной олимпиаде по направлению «Социально-культурный сервис»!!!</a:t>
            </a:r>
            <a:endParaRPr lang="ru-RU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121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В олимпиаде принимало участие 7 команд, представляющих вузы Казахстана.   Работы студентов оценивало весьма компетентное жюри.  Олимпиада предполагала командное и личное соревнование и проводилась в 2 этапах – тестирование и защита творческого проекта. </vt:lpstr>
      <vt:lpstr>Команда студентов специальности «Ресторанное дело и гостиничный бизнес» Канаева Жулдыз, Спиридонов Андрей, Максименко Любовь и Фетисова Юлия на защите проекта «Студия национальной казахской кухни».</vt:lpstr>
      <vt:lpstr>С командой Южно-Казахстанского университета им. М. Ауэзова</vt:lpstr>
      <vt:lpstr>Благодарим ректора Карагандинского экономического университета д.э.н., профессора Аймагамбетова Е.Б. за предоставленную возмодность участия в IV республиканской предметной олимпиаде по направлению «Социально-культурный сервис»!!!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Student</cp:lastModifiedBy>
  <cp:revision>16</cp:revision>
  <dcterms:modified xsi:type="dcterms:W3CDTF">2012-04-03T06:24:43Z</dcterms:modified>
</cp:coreProperties>
</file>